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  <p:sldId id="260" r:id="rId7"/>
    <p:sldId id="261" r:id="rId8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68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snr=400太大啦，收集率都有90%多了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从此固定snr的默认值为200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DPPO</a:t>
            </a:r>
            <a:r>
              <a:rPr lang="zh-CN" altLang="en-US"/>
              <a:t>和</a:t>
            </a:r>
            <a:r>
              <a:rPr lang="en-US" altLang="zh-CN"/>
              <a:t>IA2C</a:t>
            </a:r>
            <a:r>
              <a:rPr lang="zh-CN" altLang="en-US"/>
              <a:t>依然最好，</a:t>
            </a:r>
            <a:r>
              <a:rPr lang="en-US" altLang="zh-CN"/>
              <a:t>CPPO</a:t>
            </a:r>
            <a:r>
              <a:rPr lang="zh-CN" altLang="en-US"/>
              <a:t>较差，</a:t>
            </a:r>
            <a:r>
              <a:rPr lang="en-US" altLang="zh-CN"/>
              <a:t>DMPO</a:t>
            </a:r>
            <a:r>
              <a:rPr lang="zh-CN" altLang="en-US"/>
              <a:t>经典不稳定，不过</a:t>
            </a:r>
            <a:r>
              <a:rPr lang="en-US" altLang="zh-CN"/>
              <a:t>train best reward</a:t>
            </a:r>
            <a:r>
              <a:rPr lang="zh-CN" altLang="en-US"/>
              <a:t>效果也没有特别差，</a:t>
            </a:r>
            <a:r>
              <a:rPr lang="en-US" altLang="zh-CN"/>
              <a:t>IC3Net</a:t>
            </a:r>
            <a:r>
              <a:rPr lang="zh-CN" altLang="en-US"/>
              <a:t>会发生灾难性</a:t>
            </a:r>
            <a:r>
              <a:rPr lang="zh-CN" altLang="en-US"/>
              <a:t>遗忘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63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4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5" name="组合 24"/>
          <p:cNvGrpSpPr/>
          <p:nvPr/>
        </p:nvGrpSpPr>
        <p:grpSpPr>
          <a:xfrm>
            <a:off x="2093595" y="3777615"/>
            <a:ext cx="8973185" cy="2923540"/>
            <a:chOff x="3352" y="1085"/>
            <a:chExt cx="14131" cy="4604"/>
          </a:xfrm>
        </p:grpSpPr>
        <p:grpSp>
          <p:nvGrpSpPr>
            <p:cNvPr id="2" name="组合 1"/>
            <p:cNvGrpSpPr/>
            <p:nvPr/>
          </p:nvGrpSpPr>
          <p:grpSpPr>
            <a:xfrm>
              <a:off x="3352" y="1085"/>
              <a:ext cx="4542" cy="4536"/>
              <a:chOff x="3352" y="1085"/>
              <a:chExt cx="4542" cy="4536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3352" y="1085"/>
                <a:ext cx="4542" cy="3845"/>
              </a:xfrm>
              <a:prstGeom prst="rect">
                <a:avLst/>
              </a:prstGeom>
            </p:spPr>
          </p:pic>
          <p:sp>
            <p:nvSpPr>
              <p:cNvPr id="8" name="文本框 7"/>
              <p:cNvSpPr txBox="1"/>
              <p:nvPr/>
            </p:nvSpPr>
            <p:spPr>
              <a:xfrm>
                <a:off x="4082" y="5041"/>
                <a:ext cx="3276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/>
                  <a:t>level=1 (400-&gt;200)</a:t>
                </a:r>
                <a:endParaRPr lang="en-US" altLang="zh-CN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8020" y="1097"/>
              <a:ext cx="4612" cy="4593"/>
              <a:chOff x="8020" y="1097"/>
              <a:chExt cx="4612" cy="4593"/>
            </a:xfrm>
          </p:grpSpPr>
          <p:pic>
            <p:nvPicPr>
              <p:cNvPr id="5" name="图片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020" y="1097"/>
                <a:ext cx="4612" cy="3845"/>
              </a:xfrm>
              <a:prstGeom prst="rect">
                <a:avLst/>
              </a:prstGeom>
            </p:spPr>
          </p:pic>
          <p:sp>
            <p:nvSpPr>
              <p:cNvPr id="9" name="文本框 8"/>
              <p:cNvSpPr txBox="1"/>
              <p:nvPr/>
            </p:nvSpPr>
            <p:spPr>
              <a:xfrm>
                <a:off x="8715" y="5110"/>
                <a:ext cx="3221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/>
                  <a:t>level=2 </a:t>
                </a:r>
                <a:r>
                  <a:rPr lang="en-US" altLang="zh-CN">
                    <a:sym typeface="+mn-ea"/>
                  </a:rPr>
                  <a:t>(300-&gt;100)</a:t>
                </a:r>
                <a:endParaRPr lang="en-US" altLang="zh-CN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2801" y="1085"/>
              <a:ext cx="4682" cy="4536"/>
              <a:chOff x="12801" y="1085"/>
              <a:chExt cx="4682" cy="4536"/>
            </a:xfrm>
          </p:grpSpPr>
          <p:pic>
            <p:nvPicPr>
              <p:cNvPr id="6" name="图片 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01" y="1085"/>
                <a:ext cx="4682" cy="3857"/>
              </a:xfrm>
              <a:prstGeom prst="rect">
                <a:avLst/>
              </a:prstGeom>
            </p:spPr>
          </p:pic>
          <p:sp>
            <p:nvSpPr>
              <p:cNvPr id="10" name="文本框 9"/>
              <p:cNvSpPr txBox="1"/>
              <p:nvPr/>
            </p:nvSpPr>
            <p:spPr>
              <a:xfrm>
                <a:off x="13374" y="5041"/>
                <a:ext cx="3755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/>
                  <a:t>level=3 </a:t>
                </a:r>
                <a:r>
                  <a:rPr lang="en-US" altLang="zh-CN">
                    <a:sym typeface="+mn-ea"/>
                  </a:rPr>
                  <a:t>(200-&gt;100)</a:t>
                </a:r>
                <a:endParaRPr lang="en-US" altLang="zh-CN"/>
              </a:p>
            </p:txBody>
          </p:sp>
        </p:grpSp>
      </p:grpSp>
      <p:cxnSp>
        <p:nvCxnSpPr>
          <p:cNvPr id="15" name="直接箭头连接符 14"/>
          <p:cNvCxnSpPr/>
          <p:nvPr/>
        </p:nvCxnSpPr>
        <p:spPr>
          <a:xfrm>
            <a:off x="3570605" y="357505"/>
            <a:ext cx="841629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6503035" y="-10795"/>
            <a:ext cx="1115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难度</a:t>
            </a:r>
            <a:r>
              <a:rPr lang="zh-CN" altLang="en-US"/>
              <a:t>增加</a:t>
            </a:r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282575" y="824865"/>
            <a:ext cx="11831320" cy="2891790"/>
            <a:chOff x="567" y="6073"/>
            <a:chExt cx="18632" cy="4554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883" y="6089"/>
              <a:ext cx="4317" cy="3631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165" y="6089"/>
              <a:ext cx="4429" cy="3760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34" y="6073"/>
              <a:ext cx="4542" cy="3826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7" y="6154"/>
              <a:ext cx="4565" cy="3809"/>
            </a:xfrm>
            <a:prstGeom prst="rect">
              <a:avLst/>
            </a:prstGeom>
          </p:spPr>
        </p:pic>
        <p:sp>
          <p:nvSpPr>
            <p:cNvPr id="17" name="文本框 16"/>
            <p:cNvSpPr txBox="1"/>
            <p:nvPr/>
          </p:nvSpPr>
          <p:spPr>
            <a:xfrm>
              <a:off x="1951" y="10047"/>
              <a:ext cx="223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SNRth=400</a:t>
              </a:r>
              <a:endParaRPr lang="en-US" altLang="zh-CN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685" y="10027"/>
              <a:ext cx="223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SNRth=300</a:t>
              </a:r>
              <a:endParaRPr lang="en-US" altLang="zh-CN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1475" y="10021"/>
              <a:ext cx="223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SNRth=200</a:t>
              </a:r>
              <a:endParaRPr lang="en-US" altLang="zh-CN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5924" y="9899"/>
              <a:ext cx="223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SNRth=100</a:t>
              </a:r>
              <a:endParaRPr lang="en-US" altLang="zh-CN"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228600" y="4221480"/>
            <a:ext cx="17843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截图时已跑</a:t>
            </a:r>
            <a:r>
              <a:rPr lang="en-US" altLang="zh-CN"/>
              <a:t>4M</a:t>
            </a:r>
            <a:r>
              <a:rPr lang="zh-CN" altLang="en-US"/>
              <a:t>，</a:t>
            </a:r>
            <a:endParaRPr lang="zh-CN" altLang="en-US"/>
          </a:p>
          <a:p>
            <a:r>
              <a:rPr lang="zh-CN" altLang="en-US"/>
              <a:t>收敛</a:t>
            </a:r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434975" y="17335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【2.11上午 固定QoS 】</a:t>
            </a:r>
            <a:endParaRPr lang="zh-CN" altLang="en-US"/>
          </a:p>
          <a:p>
            <a:r>
              <a:rPr lang="zh-CN" altLang="en-US"/>
              <a:t>【2.11上午 dynaQoS】</a:t>
            </a:r>
            <a:endParaRPr lang="zh-CN" altLang="en-US"/>
          </a:p>
        </p:txBody>
      </p:sp>
    </p:spTree>
    <p:custDataLst>
      <p:tags r:id="rId8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6045835" y="99060"/>
            <a:ext cx="5960745" cy="328676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/>
        </p:nvPicPr>
        <p:blipFill>
          <a:blip r:embed="rId2"/>
          <a:stretch>
            <a:fillRect/>
          </a:stretch>
        </p:blipFill>
        <p:spPr>
          <a:xfrm>
            <a:off x="6045835" y="3481070"/>
            <a:ext cx="5960745" cy="3302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" name="文本框 26"/>
          <p:cNvSpPr txBox="1"/>
          <p:nvPr/>
        </p:nvSpPr>
        <p:spPr>
          <a:xfrm>
            <a:off x="434975" y="173355"/>
            <a:ext cx="251142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【2.11上午 固定QoS 】</a:t>
            </a:r>
            <a:endParaRPr lang="zh-CN" altLang="en-US"/>
          </a:p>
          <a:p>
            <a:r>
              <a:rPr lang="zh-CN" altLang="en-US"/>
              <a:t>【2.11上午 dynaQoS】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18490" y="232346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level1(400-200)太简单，level3(200-100)变化幅度不大没意思，之后dyna_level默认值为2。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0940" y="717550"/>
            <a:ext cx="10392410" cy="57213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80670" y="72390"/>
            <a:ext cx="54159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【2.11下午 future_obs为0、1、2的实验，DPPO】</a:t>
            </a:r>
            <a:endParaRPr lang="zh-CN" altLang="en-US"/>
          </a:p>
          <a:p>
            <a:r>
              <a:rPr lang="zh-CN" altLang="en-US"/>
              <a:t>区别不大</a:t>
            </a:r>
            <a:r>
              <a:rPr lang="en-US" altLang="zh-CN"/>
              <a:t>~~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675" y="2266950"/>
            <a:ext cx="11675745" cy="42849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3050" y="261620"/>
            <a:ext cx="95815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【2.11下午 继续调难环境</a:t>
            </a:r>
            <a:r>
              <a:rPr lang="zh-CN" altLang="en-US"/>
              <a:t>的data_amount和update_num】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6310" y="843915"/>
            <a:ext cx="11162030" cy="56140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00050" y="31115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【2.12凌晨 各算法】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COMMONDATA" val="eyJoZGlkIjoiMDhjN2YyMDAyNDgzMzQwMjM2NzQ2N2I1OTg5MzM0NTUifQ=="/>
  <p:tag name="KSO_WPP_MARK_KEY" val="2334e7c4-1aab-4829-9e79-d958456cea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317</Words>
  <Application>WPS 演示</Application>
  <PresentationFormat>宽屏</PresentationFormat>
  <Paragraphs>34</Paragraphs>
  <Slides>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Insomnia</cp:lastModifiedBy>
  <cp:revision>160</cp:revision>
  <dcterms:created xsi:type="dcterms:W3CDTF">2019-06-19T02:08:00Z</dcterms:created>
  <dcterms:modified xsi:type="dcterms:W3CDTF">2023-02-12T03:43:47Z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C5B0F1C8AA894BCB8BCF81EF6D480475</vt:lpwstr>
  </property>
</Properties>
</file>